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6"/>
            <a:ext cx="9143999" cy="514068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504950" y="96247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Aligned Cultural Fit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42650" y="1211250"/>
            <a:ext cx="20556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 Zones &amp; Location Offering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504950" y="14440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Attrition Rate Percentage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375500" y="1684800"/>
            <a:ext cx="20556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Employee Referral Rate Percentage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311700" y="1923900"/>
            <a:ext cx="20556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Industry Certifications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472100" y="2195963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Onboarding Process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504950" y="242307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Use of Cloud-based Systems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441150" y="26883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408350" y="2934488"/>
            <a:ext cx="19899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Enter Your Custom Requirements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40150" y="3180663"/>
            <a:ext cx="19263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11750" y="3438700"/>
            <a:ext cx="19899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504950" y="367405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9" name="Shape 69"/>
          <p:cNvSpPr txBox="1"/>
          <p:nvPr/>
        </p:nvSpPr>
        <p:spPr>
          <a:xfrm>
            <a:off x="504950" y="39609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0" name="Shape 70"/>
          <p:cNvSpPr txBox="1"/>
          <p:nvPr/>
        </p:nvSpPr>
        <p:spPr>
          <a:xfrm>
            <a:off x="504950" y="42045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1" name="Shape 71"/>
          <p:cNvSpPr txBox="1"/>
          <p:nvPr/>
        </p:nvSpPr>
        <p:spPr>
          <a:xfrm>
            <a:off x="504950" y="449755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72" name="Shape 72"/>
          <p:cNvSpPr txBox="1"/>
          <p:nvPr/>
        </p:nvSpPr>
        <p:spPr>
          <a:xfrm>
            <a:off x="2677475" y="9511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2677475" y="11947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2677475" y="14383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2677475" y="16819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2677475" y="18926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2677475" y="21362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2677475" y="23798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2677475" y="26234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2677475" y="29092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2677475" y="3127113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2677475" y="3438688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2677475" y="37502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2677475" y="396092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677475" y="420452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677475" y="44975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677475" y="95125"/>
            <a:ext cx="1633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</a:rPr>
              <a:t>Vendor Name:</a:t>
            </a:r>
            <a:endParaRPr sz="1200" b="1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944"/>
            <a:ext cx="9143999" cy="51406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04950" y="97070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Aligned Cultural Fit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96" name="Shape 96"/>
          <p:cNvSpPr txBox="1"/>
          <p:nvPr/>
        </p:nvSpPr>
        <p:spPr>
          <a:xfrm>
            <a:off x="361075" y="1227700"/>
            <a:ext cx="19899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Time Zones &amp; Location Offering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97" name="Shape 97"/>
          <p:cNvSpPr txBox="1"/>
          <p:nvPr/>
        </p:nvSpPr>
        <p:spPr>
          <a:xfrm>
            <a:off x="504950" y="1452263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Attrition Rate Percentage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98" name="Shape 98"/>
          <p:cNvSpPr txBox="1"/>
          <p:nvPr/>
        </p:nvSpPr>
        <p:spPr>
          <a:xfrm>
            <a:off x="408350" y="1702188"/>
            <a:ext cx="19899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Employee Referral Rate Percentage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99" name="Shape 99"/>
          <p:cNvSpPr txBox="1"/>
          <p:nvPr/>
        </p:nvSpPr>
        <p:spPr>
          <a:xfrm>
            <a:off x="504950" y="1952088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Industry Certifications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0" name="Shape 100"/>
          <p:cNvSpPr txBox="1"/>
          <p:nvPr/>
        </p:nvSpPr>
        <p:spPr>
          <a:xfrm>
            <a:off x="504950" y="22097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Onboarding Process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1" name="Shape 101"/>
          <p:cNvSpPr txBox="1"/>
          <p:nvPr/>
        </p:nvSpPr>
        <p:spPr>
          <a:xfrm>
            <a:off x="504950" y="2467338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of Cloud-based Systems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2" name="Shape 102"/>
          <p:cNvSpPr txBox="1"/>
          <p:nvPr/>
        </p:nvSpPr>
        <p:spPr>
          <a:xfrm>
            <a:off x="457675" y="271017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3" name="Shape 103"/>
          <p:cNvSpPr txBox="1"/>
          <p:nvPr/>
        </p:nvSpPr>
        <p:spPr>
          <a:xfrm>
            <a:off x="411500" y="2953025"/>
            <a:ext cx="1940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Your Custom Requirements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4" name="Shape 104"/>
          <p:cNvSpPr txBox="1"/>
          <p:nvPr/>
        </p:nvSpPr>
        <p:spPr>
          <a:xfrm>
            <a:off x="504950" y="3438688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5" name="Shape 105"/>
          <p:cNvSpPr txBox="1"/>
          <p:nvPr/>
        </p:nvSpPr>
        <p:spPr>
          <a:xfrm>
            <a:off x="504950" y="367405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6" name="Shape 106"/>
          <p:cNvSpPr txBox="1"/>
          <p:nvPr/>
        </p:nvSpPr>
        <p:spPr>
          <a:xfrm>
            <a:off x="504950" y="39609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7" name="Shape 107"/>
          <p:cNvSpPr txBox="1"/>
          <p:nvPr/>
        </p:nvSpPr>
        <p:spPr>
          <a:xfrm>
            <a:off x="504950" y="42045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8" name="Shape 108"/>
          <p:cNvSpPr txBox="1"/>
          <p:nvPr/>
        </p:nvSpPr>
        <p:spPr>
          <a:xfrm>
            <a:off x="504950" y="449755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09" name="Shape 109"/>
          <p:cNvSpPr txBox="1"/>
          <p:nvPr/>
        </p:nvSpPr>
        <p:spPr>
          <a:xfrm>
            <a:off x="2677475" y="9511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2677475" y="11947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2677475" y="14383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677475" y="16819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2677475" y="18926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2677475" y="21362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2677475" y="23798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2677475" y="26234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2677475" y="29092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2677475" y="3127113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677475" y="3438688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2677475" y="37502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2677475" y="396092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2677475" y="420452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677475" y="44975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675975" y="34575"/>
            <a:ext cx="2558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FFFFFF"/>
                </a:solidFill>
              </a:rPr>
              <a:t>Vendor Name:</a:t>
            </a:r>
            <a:endParaRPr sz="1200" b="1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6"/>
            <a:ext cx="9143999" cy="514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04950" y="98475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Aligned Cultural Fit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3" name="Shape 133"/>
          <p:cNvSpPr txBox="1"/>
          <p:nvPr/>
        </p:nvSpPr>
        <p:spPr>
          <a:xfrm>
            <a:off x="408350" y="1235925"/>
            <a:ext cx="19899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Time Zones &amp; Location Offering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4" name="Shape 134"/>
          <p:cNvSpPr txBox="1"/>
          <p:nvPr/>
        </p:nvSpPr>
        <p:spPr>
          <a:xfrm>
            <a:off x="504950" y="1508838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Attrition Rate Percentage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5" name="Shape 135"/>
          <p:cNvSpPr txBox="1"/>
          <p:nvPr/>
        </p:nvSpPr>
        <p:spPr>
          <a:xfrm>
            <a:off x="408350" y="1732738"/>
            <a:ext cx="19899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Employee Referral Rate Percentage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6" name="Shape 136"/>
          <p:cNvSpPr txBox="1"/>
          <p:nvPr/>
        </p:nvSpPr>
        <p:spPr>
          <a:xfrm>
            <a:off x="504950" y="199480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Industry Certifications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7" name="Shape 137"/>
          <p:cNvSpPr txBox="1"/>
          <p:nvPr/>
        </p:nvSpPr>
        <p:spPr>
          <a:xfrm>
            <a:off x="504950" y="223777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Onboarding Process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8" name="Shape 138"/>
          <p:cNvSpPr txBox="1"/>
          <p:nvPr/>
        </p:nvSpPr>
        <p:spPr>
          <a:xfrm>
            <a:off x="504950" y="2480738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of Cloud-based Systems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9" name="Shape 139"/>
          <p:cNvSpPr txBox="1"/>
          <p:nvPr/>
        </p:nvSpPr>
        <p:spPr>
          <a:xfrm>
            <a:off x="460250" y="2761930"/>
            <a:ext cx="1796700" cy="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0" name="Shape 140"/>
          <p:cNvSpPr txBox="1"/>
          <p:nvPr/>
        </p:nvSpPr>
        <p:spPr>
          <a:xfrm>
            <a:off x="408350" y="2959725"/>
            <a:ext cx="19899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Your Custom Requirements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1" name="Shape 141"/>
          <p:cNvSpPr txBox="1"/>
          <p:nvPr/>
        </p:nvSpPr>
        <p:spPr>
          <a:xfrm>
            <a:off x="504950" y="3127113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2" name="Shape 142"/>
          <p:cNvSpPr txBox="1"/>
          <p:nvPr/>
        </p:nvSpPr>
        <p:spPr>
          <a:xfrm>
            <a:off x="504950" y="3438688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3" name="Shape 143"/>
          <p:cNvSpPr txBox="1"/>
          <p:nvPr/>
        </p:nvSpPr>
        <p:spPr>
          <a:xfrm>
            <a:off x="504950" y="367405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4" name="Shape 144"/>
          <p:cNvSpPr txBox="1"/>
          <p:nvPr/>
        </p:nvSpPr>
        <p:spPr>
          <a:xfrm>
            <a:off x="504950" y="39609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5" name="Shape 145"/>
          <p:cNvSpPr txBox="1"/>
          <p:nvPr/>
        </p:nvSpPr>
        <p:spPr>
          <a:xfrm>
            <a:off x="504950" y="4204525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6" name="Shape 146"/>
          <p:cNvSpPr txBox="1"/>
          <p:nvPr/>
        </p:nvSpPr>
        <p:spPr>
          <a:xfrm>
            <a:off x="504950" y="4497550"/>
            <a:ext cx="17967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47" name="Shape 147"/>
          <p:cNvSpPr txBox="1"/>
          <p:nvPr/>
        </p:nvSpPr>
        <p:spPr>
          <a:xfrm>
            <a:off x="2677475" y="9511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677475" y="11947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2677475" y="14383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2677475" y="16819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677475" y="18926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2677475" y="21362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2677475" y="23798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677475" y="26234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2677475" y="290927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2677475" y="3127113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677475" y="3438688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2677475" y="37502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2677475" y="396092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2677475" y="4204525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2677475" y="4497550"/>
            <a:ext cx="10452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Y/N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2677475" y="56900"/>
            <a:ext cx="13470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</a:rPr>
              <a:t>Vendor Name:</a:t>
            </a:r>
            <a:endParaRPr sz="12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(16:9)</PresentationFormat>
  <Paragraphs>75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Romero</dc:creator>
  <cp:lastModifiedBy>Crystal Romero</cp:lastModifiedBy>
  <cp:revision>1</cp:revision>
  <dcterms:modified xsi:type="dcterms:W3CDTF">2018-07-09T21:19:13Z</dcterms:modified>
</cp:coreProperties>
</file>